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08" autoAdjust="0"/>
    <p:restoredTop sz="94660"/>
  </p:normalViewPr>
  <p:slideViewPr>
    <p:cSldViewPr snapToGrid="0">
      <p:cViewPr varScale="1">
        <p:scale>
          <a:sx n="81" d="100"/>
          <a:sy n="81" d="100"/>
        </p:scale>
        <p:origin x="-84" y="-7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2438" y="3351813"/>
            <a:ext cx="3966882" cy="34936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3598" y="8824"/>
            <a:ext cx="4650377" cy="34877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453367" cy="34803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7530353" y="3351813"/>
            <a:ext cx="4669686" cy="349369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-11468"/>
          <a:stretch/>
        </p:blipFill>
        <p:spPr>
          <a:xfrm>
            <a:off x="3021252" y="3825551"/>
            <a:ext cx="4535996" cy="303340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95999" y="6060201"/>
            <a:ext cx="6939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Monotype Corsiva" panose="03010101010201010101" pitchFamily="66" charset="0"/>
              </a:rPr>
              <a:t>Спешите</a:t>
            </a:r>
            <a:r>
              <a:rPr lang="ru-RU" sz="2800" dirty="0"/>
              <a:t> </a:t>
            </a:r>
            <a:r>
              <a:rPr lang="ru-RU" sz="2800" dirty="0">
                <a:latin typeface="Monotype Corsiva" panose="03010101010201010101" pitchFamily="66" charset="0"/>
              </a:rPr>
              <a:t>удивить и порадовать любимых!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206" y="10348"/>
            <a:ext cx="4667794" cy="3486259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2438" y="3338366"/>
            <a:ext cx="12179562" cy="80137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rgbClr val="C00000"/>
                </a:solidFill>
              </a:rPr>
              <a:t>Инновационные свечные фонарики из негорючей бумаги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24628" y="217715"/>
            <a:ext cx="6342743" cy="830997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ru-RU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СВЕТОКУБИКИ!</a:t>
            </a:r>
          </a:p>
        </p:txBody>
      </p:sp>
    </p:spTree>
    <p:extLst>
      <p:ext uri="{BB962C8B-B14F-4D97-AF65-F5344CB8AC3E}">
        <p14:creationId xmlns="" xmlns:p14="http://schemas.microsoft.com/office/powerpoint/2010/main" val="1239470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Объект 2"/>
          <p:cNvSpPr txBox="1">
            <a:spLocks/>
          </p:cNvSpPr>
          <p:nvPr/>
        </p:nvSpPr>
        <p:spPr>
          <a:xfrm>
            <a:off x="6010086" y="650408"/>
            <a:ext cx="5169990" cy="5764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i="1" dirty="0">
                <a:solidFill>
                  <a:srgbClr val="FFC000"/>
                </a:solidFill>
                <a:latin typeface="Calibri" panose="020F0502020204030204" pitchFamily="34" charset="0"/>
              </a:rPr>
              <a:t>Уникальный продукт, не имеющий аналогов на российском рынке.</a:t>
            </a:r>
          </a:p>
          <a:p>
            <a:r>
              <a:rPr lang="ru-RU" sz="1800" i="1" dirty="0">
                <a:solidFill>
                  <a:srgbClr val="FFC000"/>
                </a:solidFill>
                <a:latin typeface="Calibri" panose="020F0502020204030204" pitchFamily="34" charset="0"/>
              </a:rPr>
              <a:t>Постоянная маркетинговая поддержка для продвижения </a:t>
            </a:r>
            <a:r>
              <a:rPr lang="ru-RU" sz="1800" b="1" i="1" dirty="0">
                <a:solidFill>
                  <a:srgbClr val="FFC000"/>
                </a:solidFill>
                <a:latin typeface="Calibri" panose="020F0502020204030204" pitchFamily="34" charset="0"/>
              </a:rPr>
              <a:t>СВЕТОКУБИКОВ</a:t>
            </a:r>
            <a:r>
              <a:rPr lang="ru-RU" sz="1800" i="1" dirty="0">
                <a:solidFill>
                  <a:srgbClr val="FFC000"/>
                </a:solidFill>
                <a:latin typeface="Calibri" panose="020F0502020204030204" pitchFamily="34" charset="0"/>
              </a:rPr>
              <a:t> в соц. Сетях (</a:t>
            </a:r>
            <a:r>
              <a:rPr lang="en-US" sz="1800" i="1" dirty="0">
                <a:solidFill>
                  <a:srgbClr val="FFC000"/>
                </a:solidFill>
                <a:latin typeface="Calibri" panose="020F0502020204030204" pitchFamily="34" charset="0"/>
              </a:rPr>
              <a:t>VK, Facebook, Instagram)</a:t>
            </a:r>
            <a:r>
              <a:rPr lang="ru-RU" sz="1800" i="1" dirty="0">
                <a:solidFill>
                  <a:srgbClr val="FFC000"/>
                </a:solidFill>
                <a:latin typeface="Calibri" panose="020F0502020204030204" pitchFamily="34" charset="0"/>
              </a:rPr>
              <a:t>, на фестивалях </a:t>
            </a:r>
            <a:r>
              <a:rPr lang="en-US" sz="1800" i="1" dirty="0">
                <a:solidFill>
                  <a:srgbClr val="FFC000"/>
                </a:solidFill>
                <a:latin typeface="Calibri" panose="020F0502020204030204" pitchFamily="34" charset="0"/>
              </a:rPr>
              <a:t>(</a:t>
            </a:r>
            <a:r>
              <a:rPr lang="en-US" sz="1800" i="1" dirty="0" err="1">
                <a:solidFill>
                  <a:srgbClr val="FFC000"/>
                </a:solidFill>
                <a:latin typeface="Calibri" panose="020F0502020204030204" pitchFamily="34" charset="0"/>
              </a:rPr>
              <a:t>Colorfest</a:t>
            </a:r>
            <a:r>
              <a:rPr lang="ru-RU" sz="1800" i="1" dirty="0">
                <a:solidFill>
                  <a:srgbClr val="FFC000"/>
                </a:solidFill>
                <a:latin typeface="Calibri" panose="020F0502020204030204" pitchFamily="34" charset="0"/>
              </a:rPr>
              <a:t>, Дикая Мята</a:t>
            </a:r>
            <a:r>
              <a:rPr lang="en-US" sz="1800" i="1" dirty="0">
                <a:solidFill>
                  <a:srgbClr val="FFC000"/>
                </a:solidFill>
                <a:latin typeface="Calibri" panose="020F0502020204030204" pitchFamily="34" charset="0"/>
              </a:rPr>
              <a:t>) </a:t>
            </a:r>
            <a:r>
              <a:rPr lang="ru-RU" sz="1800" i="1" dirty="0">
                <a:solidFill>
                  <a:srgbClr val="FFC000"/>
                </a:solidFill>
                <a:latin typeface="Calibri" panose="020F0502020204030204" pitchFamily="34" charset="0"/>
              </a:rPr>
              <a:t>и ярмарках</a:t>
            </a:r>
            <a:r>
              <a:rPr lang="en-US" sz="1800" i="1" dirty="0">
                <a:solidFill>
                  <a:srgbClr val="FFC000"/>
                </a:solidFill>
                <a:latin typeface="Calibri" panose="020F0502020204030204" pitchFamily="34" charset="0"/>
              </a:rPr>
              <a:t> (Sunday Up Market, </a:t>
            </a:r>
            <a:r>
              <a:rPr lang="en-US" sz="1800" i="1" dirty="0" err="1">
                <a:solidFill>
                  <a:srgbClr val="FFC000"/>
                </a:solidFill>
                <a:latin typeface="Calibri" panose="020F0502020204030204" pitchFamily="34" charset="0"/>
              </a:rPr>
              <a:t>ArtPlay</a:t>
            </a:r>
            <a:r>
              <a:rPr lang="ru-RU" sz="1800" i="1" dirty="0">
                <a:solidFill>
                  <a:srgbClr val="FFC000"/>
                </a:solidFill>
                <a:latin typeface="Calibri" panose="020F0502020204030204" pitchFamily="34" charset="0"/>
              </a:rPr>
              <a:t>, </a:t>
            </a:r>
            <a:r>
              <a:rPr lang="en-US" sz="1800" i="1" dirty="0">
                <a:solidFill>
                  <a:srgbClr val="FFC000"/>
                </a:solidFill>
                <a:latin typeface="Calibri" panose="020F0502020204030204" pitchFamily="34" charset="0"/>
              </a:rPr>
              <a:t>Flacon)</a:t>
            </a:r>
            <a:r>
              <a:rPr lang="ru-RU" sz="1800" i="1" dirty="0">
                <a:solidFill>
                  <a:srgbClr val="FFC000"/>
                </a:solidFill>
                <a:latin typeface="Calibri" panose="020F0502020204030204" pitchFamily="34" charset="0"/>
              </a:rPr>
              <a:t>.</a:t>
            </a:r>
          </a:p>
          <a:p>
            <a:r>
              <a:rPr lang="ru-RU" sz="1800" i="1" dirty="0">
                <a:solidFill>
                  <a:srgbClr val="FFC000"/>
                </a:solidFill>
                <a:latin typeface="Calibri" panose="020F0502020204030204" pitchFamily="34" charset="0"/>
              </a:rPr>
              <a:t>Торговое оборудование для более выразительной выкладки и привлечения внимания покупателей.</a:t>
            </a:r>
          </a:p>
          <a:p>
            <a:r>
              <a:rPr lang="ru-RU" sz="1800" i="1" dirty="0">
                <a:solidFill>
                  <a:srgbClr val="FFC000"/>
                </a:solidFill>
                <a:latin typeface="Calibri" panose="020F0502020204030204" pitchFamily="34" charset="0"/>
              </a:rPr>
              <a:t>Тестовые средние продажи с торговой точки составили 20 тыс. </a:t>
            </a:r>
            <a:r>
              <a:rPr lang="ru-RU" sz="1800" i="1" dirty="0" err="1">
                <a:solidFill>
                  <a:srgbClr val="FFC000"/>
                </a:solidFill>
                <a:latin typeface="Calibri" panose="020F0502020204030204" pitchFamily="34" charset="0"/>
              </a:rPr>
              <a:t>руб</a:t>
            </a:r>
            <a:r>
              <a:rPr lang="ru-RU" sz="1800" i="1" dirty="0">
                <a:solidFill>
                  <a:srgbClr val="FFC000"/>
                </a:solidFill>
                <a:latin typeface="Calibri" panose="020F0502020204030204" pitchFamily="34" charset="0"/>
              </a:rPr>
              <a:t> / месяц</a:t>
            </a:r>
          </a:p>
          <a:p>
            <a:r>
              <a:rPr lang="ru-RU" sz="1800" i="1" dirty="0">
                <a:solidFill>
                  <a:srgbClr val="FFC000"/>
                </a:solidFill>
                <a:latin typeface="Calibri" panose="020F0502020204030204" pitchFamily="34" charset="0"/>
              </a:rPr>
              <a:t>Наши цены </a:t>
            </a:r>
            <a:r>
              <a:rPr lang="ru-RU" sz="1800" i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эксклюзивного дистрибьютора, </a:t>
            </a:r>
            <a:r>
              <a:rPr lang="ru-RU" sz="1800" i="1" dirty="0">
                <a:solidFill>
                  <a:srgbClr val="FFC000"/>
                </a:solidFill>
                <a:latin typeface="Calibri" panose="020F0502020204030204" pitchFamily="34" charset="0"/>
              </a:rPr>
              <a:t>позволяющие Вам иметь высокую маржу.</a:t>
            </a:r>
          </a:p>
          <a:p>
            <a:r>
              <a:rPr lang="ru-RU" sz="1800" i="1" dirty="0">
                <a:solidFill>
                  <a:srgbClr val="FFC000"/>
                </a:solidFill>
                <a:latin typeface="Calibri" panose="020F0502020204030204" pitchFamily="34" charset="0"/>
              </a:rPr>
              <a:t>И самое главное, это эмоции Ваших покупателей - </a:t>
            </a:r>
            <a:r>
              <a:rPr lang="ru-RU" sz="1800" b="1" i="1" dirty="0">
                <a:solidFill>
                  <a:srgbClr val="FFC000"/>
                </a:solidFill>
                <a:latin typeface="Calibri" panose="020F0502020204030204" pitchFamily="34" charset="0"/>
              </a:rPr>
              <a:t>СВЕТОКУБИКИ</a:t>
            </a:r>
            <a:r>
              <a:rPr lang="ru-RU" sz="1800" i="1" dirty="0">
                <a:solidFill>
                  <a:srgbClr val="FFC000"/>
                </a:solidFill>
                <a:latin typeface="Calibri" panose="020F0502020204030204" pitchFamily="34" charset="0"/>
              </a:rPr>
              <a:t> еще никого не оставили равнодушным! ! 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32608" y="9964"/>
            <a:ext cx="10838404" cy="69342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>
              <a:defRPr/>
            </a:pPr>
            <a:r>
              <a:rPr lang="ru-RU" b="1" dirty="0">
                <a:latin typeface="Mistral" panose="03090702030407020403" pitchFamily="66" charset="0"/>
              </a:rPr>
              <a:t>Что мы предлагаем?</a:t>
            </a:r>
            <a:r>
              <a:rPr lang="en-US" b="1" dirty="0">
                <a:latin typeface="Mistral" panose="03090702030407020403" pitchFamily="66" charset="0"/>
              </a:rPr>
              <a:t>                   </a:t>
            </a:r>
            <a:r>
              <a:rPr lang="ru-RU" b="1" dirty="0">
                <a:latin typeface="Mistral" panose="03090702030407020403" pitchFamily="66" charset="0"/>
              </a:rPr>
              <a:t>Наши преимущества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632607" y="650409"/>
            <a:ext cx="5160363" cy="5416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rgbClr val="FFC000"/>
                </a:solidFill>
                <a:latin typeface="Calibri" panose="020F0502020204030204" pitchFamily="34" charset="0"/>
              </a:rPr>
              <a:t>СВЕТОКУБИКИ -</a:t>
            </a:r>
            <a:r>
              <a:rPr lang="ru-RU" dirty="0">
                <a:solidFill>
                  <a:srgbClr val="FFC000"/>
                </a:solidFill>
                <a:latin typeface="Calibri" panose="020F0502020204030204" pitchFamily="34" charset="0"/>
              </a:rPr>
              <a:t> </a:t>
            </a:r>
            <a:r>
              <a:rPr lang="ru-RU" i="1" dirty="0">
                <a:solidFill>
                  <a:srgbClr val="FFC000"/>
                </a:solidFill>
                <a:latin typeface="Calibri" panose="020F0502020204030204" pitchFamily="34" charset="0"/>
              </a:rPr>
              <a:t>это уникальные декоративные фонарики (внутри тонкой бумажной коробочки находится маленькая свеча), предназначенные для создания естественной, волшебной атмосферы с игрой света и тени, придающей уникальность любому мероприятию. </a:t>
            </a:r>
            <a:endParaRPr lang="en-US" i="1" dirty="0">
              <a:solidFill>
                <a:srgbClr val="FFC000"/>
              </a:solidFill>
              <a:latin typeface="Vladimir Script" panose="03050402040407070305" pitchFamily="66" charset="0"/>
            </a:endParaRPr>
          </a:p>
          <a:p>
            <a:pPr marL="0" indent="0">
              <a:buNone/>
            </a:pPr>
            <a:r>
              <a:rPr lang="ru-RU" i="1" dirty="0">
                <a:solidFill>
                  <a:srgbClr val="FFC000"/>
                </a:solidFill>
                <a:latin typeface="Calibri" panose="020F0502020204030204" pitchFamily="34" charset="0"/>
              </a:rPr>
              <a:t>Инновационная система крепления свечей обеспечивает нашему продукту конкурентное преимущество: </a:t>
            </a:r>
            <a:r>
              <a:rPr lang="ru-RU" b="1" dirty="0">
                <a:solidFill>
                  <a:srgbClr val="FFC000"/>
                </a:solidFill>
                <a:latin typeface="Calibri" panose="020F0502020204030204" pitchFamily="34" charset="0"/>
              </a:rPr>
              <a:t>СВЕТОКУБИК</a:t>
            </a:r>
            <a:r>
              <a:rPr lang="ru-RU" dirty="0">
                <a:solidFill>
                  <a:srgbClr val="FFC000"/>
                </a:solidFill>
                <a:latin typeface="Calibri" panose="020F0502020204030204" pitchFamily="34" charset="0"/>
              </a:rPr>
              <a:t> </a:t>
            </a:r>
            <a:r>
              <a:rPr lang="ru-RU" i="1" dirty="0">
                <a:solidFill>
                  <a:srgbClr val="FFC000"/>
                </a:solidFill>
                <a:latin typeface="Calibri" panose="020F0502020204030204" pitchFamily="34" charset="0"/>
              </a:rPr>
              <a:t>изготовлен из огнестойкой французской бумаги М1, а свеча расположена таким образом, что ее пламя не касается стенок фонарика, даже если его сильно раскачивать.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713029" y="4632959"/>
            <a:ext cx="2608318" cy="162444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1347" y="4632959"/>
            <a:ext cx="2471623" cy="16420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7699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TM03457485[[fn=Сетчатая]]</Template>
  <TotalTime>471</TotalTime>
  <Words>191</Words>
  <Application>Microsoft Office PowerPoint</Application>
  <PresentationFormat>Произвольный</PresentationFormat>
  <Paragraphs>12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Сетка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СветОкубики - это яркие и тёплые впечатления для Ваших любимых! Светокубики отлично подходят для оформления: - 🌹 Романтических свиданий - 🎉 Поздравлений - ❤ Признаний в любви Готовишь сюрприз? Сделай его запоминающимся! Светокубики еще никого не оставили равнодушным!</dc:title>
  <dc:creator> </dc:creator>
  <cp:lastModifiedBy>g.prohorov</cp:lastModifiedBy>
  <cp:revision>22</cp:revision>
  <dcterms:created xsi:type="dcterms:W3CDTF">2016-01-30T09:22:13Z</dcterms:created>
  <dcterms:modified xsi:type="dcterms:W3CDTF">2016-05-31T12:31:52Z</dcterms:modified>
</cp:coreProperties>
</file>